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70" r:id="rId4"/>
    <p:sldId id="262" r:id="rId5"/>
    <p:sldId id="261" r:id="rId6"/>
    <p:sldId id="260" r:id="rId7"/>
    <p:sldId id="259" r:id="rId8"/>
    <p:sldId id="258" r:id="rId9"/>
    <p:sldId id="257" r:id="rId10"/>
    <p:sldId id="264" r:id="rId11"/>
    <p:sldId id="265" r:id="rId12"/>
    <p:sldId id="266" r:id="rId13"/>
    <p:sldId id="269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928670"/>
            <a:ext cx="7200928" cy="471013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преддверии празднования Международного Женского дня – 8 Марта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на основании протокольного решения внеочередного заседания первичной профсоюзной организации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Аягозской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ЦРБ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ВКО филиалом РОО «Отраслевой профессиональный союз работников системы здравоохранения «SENIM» была оказана благотворительная помощь                                     10 многодетным семьям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Админ\Desktop\IMG-20190306-WA007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91" y="571500"/>
            <a:ext cx="7406217" cy="55546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Админ\Desktop\IMG-20190306-WA007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4141" y="714375"/>
            <a:ext cx="7215717" cy="54117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Админ\Desktop\IMG-20190306-WA007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6516" y="642938"/>
            <a:ext cx="7310967" cy="5483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C:\Users\Админ\Desktop\IMG-20190306-WA008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4141" y="714375"/>
            <a:ext cx="7215717" cy="54117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Админ\Desktop\IMG-20190306-WA007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266" y="500063"/>
            <a:ext cx="7501467" cy="5626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оказания благотворительной помощи членам профсоюза было организовано торжественное собрание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Аягозской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ЦРБ.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собрании были вручена почетная грамота врачу-педиатру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Ш.Ю.Темиргалиевой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 ВКО филиала РОО «Отраслевой профессиональный союз работников системы здравоохранения «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SENIM»,</a:t>
            </a:r>
            <a:r>
              <a:rPr lang="ru-RU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честь 8 Марта. </a:t>
            </a:r>
          </a:p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/>
          </a:bodyPr>
          <a:lstStyle/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поздравительной речью выступила пресс-секретарь Молодежного Совета               ВКО филиала  РОО «Отраслевой профессиональный союз работников системы здравоохранения «SENIM»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Қайырбекова Үміт Қайырбек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қызы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\Desktop\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14290"/>
            <a:ext cx="4500594" cy="628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\Desktop\IMG-20190306-WA008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6516" y="642938"/>
            <a:ext cx="7310967" cy="5483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дмин\Desktop\IMG-20190306-WA008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1766" y="785813"/>
            <a:ext cx="7120467" cy="5340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дмин\Desktop\IMG-20190306-WA006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1" y="285728"/>
            <a:ext cx="4172560" cy="60722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2" name="Picture 12" descr="C:\Users\Админ\Desktop\IMG-20190306-WA005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2579" y="714375"/>
            <a:ext cx="4058841" cy="54117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Админ\Desktop\IMG-20190306-WA007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91" y="571500"/>
            <a:ext cx="7406217" cy="55546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</TotalTime>
  <Words>107</Words>
  <Application>Microsoft Office PowerPoint</Application>
  <PresentationFormat>Экран (4:3)</PresentationFormat>
  <Paragraphs>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Пользователь Windows</cp:lastModifiedBy>
  <cp:revision>15</cp:revision>
  <dcterms:created xsi:type="dcterms:W3CDTF">2019-03-06T08:57:46Z</dcterms:created>
  <dcterms:modified xsi:type="dcterms:W3CDTF">2019-03-07T04:20:48Z</dcterms:modified>
</cp:coreProperties>
</file>