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9" r:id="rId5"/>
    <p:sldId id="273" r:id="rId6"/>
    <p:sldId id="266" r:id="rId7"/>
    <p:sldId id="268" r:id="rId8"/>
    <p:sldId id="259" r:id="rId9"/>
    <p:sldId id="263" r:id="rId10"/>
    <p:sldId id="258" r:id="rId11"/>
    <p:sldId id="270" r:id="rId12"/>
    <p:sldId id="272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728792" cy="48020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 марта 2019 года прошло спортивное состязание на базе  ДЮСШ пос. Новая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Бухтарма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посвященное Женскому дню –           8 Марта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272~1\AppData\Local\Temp\Rar$DIa0.229\705aa2ff-cd88-45cd-86d4-3e411595efc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4" y="692150"/>
            <a:ext cx="7245351" cy="543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272~1\AppData\Local\Temp\Rar$DIa0.126\becd7ab0-695c-484a-9b03-d4952a2a9b0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272~1\AppData\Local\Temp\Rar$DIa0.789\f3e46643-0e19-41ff-a22e-872411d6f75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008" y="765175"/>
            <a:ext cx="7147984" cy="536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272~1\AppData\Local\Temp\Rar$DIa0.460\8549f30c-7cb6-4017-a396-ee3d486215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272~1\AppData\Local\Temp\Rar$DIa0.220\4d672c51-26f4-49da-b5e1-7158f30a28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Спонсор спортивного соревнования  – 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ВКО Филиал РОО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«Отраслевой профессиональный союз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работников системы здравоохранения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SENIM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272~1\AppData\Local\Temp\Rar$DIa0.442\baf8cc00-7b83-4640-ab7d-e88f8b5df9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324" y="692150"/>
            <a:ext cx="7245351" cy="543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В соревновании участвовали 2 команды составом по12 человек: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Команда «Адреналин» Сереберянской городской больницей 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Команда «Весёлые пилюли» больницы </a:t>
            </a:r>
          </a:p>
          <a:p>
            <a:pPr algn="ctr">
              <a:buNone/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с. Новая Бухтарма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соревновании царили хорошее настроение, дружелюбный настрой, которые еще больше сблизили участников.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Командам были вручены денежные призы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272~1\AppData\Local\Temp\Rar$DIa0.112\c7b90b78-d483-4527-a67f-386ed1bbc36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272~1\AppData\Local\Temp\Rar$DIa0.998\d0fd0cb7-fbb1-4b8d-bd3b-422b4f066d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66" y="404813"/>
            <a:ext cx="7628467" cy="572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7272~1\AppData\Local\Temp\Rar$DIa0.989\750dbd32-e2f6-4f5a-9684-4a300bafb3a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272~1\AppData\Local\Temp\Rar$DIa0.029\0a76b01c-a6f3-41a4-ac72-6815284482b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620713"/>
            <a:ext cx="73406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91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 Windows</cp:lastModifiedBy>
  <cp:revision>4</cp:revision>
  <dcterms:created xsi:type="dcterms:W3CDTF">2019-03-05T10:29:57Z</dcterms:created>
  <dcterms:modified xsi:type="dcterms:W3CDTF">2019-03-07T04:24:22Z</dcterms:modified>
</cp:coreProperties>
</file>