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81" r:id="rId8"/>
    <p:sldId id="271" r:id="rId9"/>
    <p:sldId id="307" r:id="rId10"/>
    <p:sldId id="258" r:id="rId11"/>
    <p:sldId id="262" r:id="rId12"/>
    <p:sldId id="263" r:id="rId13"/>
    <p:sldId id="285" r:id="rId14"/>
    <p:sldId id="287" r:id="rId15"/>
    <p:sldId id="309" r:id="rId16"/>
    <p:sldId id="308" r:id="rId17"/>
    <p:sldId id="310" r:id="rId18"/>
    <p:sldId id="291" r:id="rId19"/>
    <p:sldId id="313" r:id="rId20"/>
    <p:sldId id="312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8001056" cy="5500726"/>
          </a:xfrm>
        </p:spPr>
        <p:txBody>
          <a:bodyPr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01 – 03 марта 2019 года в г.Семей состоялся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III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турнир по волейболу среди женских команд,  посвященный празднованию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Женского дня - 8 Марта</a:t>
            </a:r>
            <a:endParaRPr lang="ru-RU" sz="40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775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0\Desktop\Волейбол турнир\WhatsApp Image 2019-03-03 at 17.37.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52"/>
            <a:ext cx="5357850" cy="6480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289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0\Desktop\Волейбол турнир\WhatsApp Image 2019-03-03 at 17.37.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571480"/>
            <a:ext cx="7572385" cy="5679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723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По итогам турнира определились призёры:</a:t>
            </a:r>
            <a:endParaRPr lang="ru-RU" sz="3000" b="1" dirty="0">
              <a:ea typeface="Calibri"/>
              <a:cs typeface="Times New Roman"/>
            </a:endParaRPr>
          </a:p>
          <a:p>
            <a:pPr lvl="0"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место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– команда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“Семей каласы мамандандырылған Бала үйі”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II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место –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команда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“Алтай – 4”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III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место –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команда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“Қазақ Гуманитарлық Заң Инновациялық университеті “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Команде за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занятое </a:t>
            </a:r>
            <a:r>
              <a:rPr lang="kk-KZ" sz="2800" dirty="0">
                <a:latin typeface="Times New Roman" pitchFamily="18" charset="0"/>
                <a:ea typeface="Calibri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место </a:t>
            </a:r>
            <a:r>
              <a:rPr lang="kk-KZ" sz="2800" dirty="0">
                <a:latin typeface="Times New Roman" pitchFamily="18" charset="0"/>
                <a:ea typeface="Calibri"/>
                <a:cs typeface="Times New Roman" pitchFamily="18" charset="0"/>
              </a:rPr>
              <a:t>присуждены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Кубок, медали, денежный приз.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Команде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занятое </a:t>
            </a:r>
            <a:r>
              <a:rPr lang="kk-KZ" sz="2800" dirty="0">
                <a:latin typeface="Times New Roman" pitchFamily="18" charset="0"/>
                <a:ea typeface="Calibri"/>
                <a:cs typeface="Times New Roman" pitchFamily="18" charset="0"/>
              </a:rPr>
              <a:t>ІІ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место </a:t>
            </a:r>
            <a:r>
              <a:rPr lang="kk-KZ" sz="2800" dirty="0">
                <a:latin typeface="Times New Roman" pitchFamily="18" charset="0"/>
                <a:ea typeface="Calibri"/>
                <a:cs typeface="Times New Roman" pitchFamily="18" charset="0"/>
              </a:rPr>
              <a:t>присуждены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Кубок, медали, денежный приз.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Команде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занятое </a:t>
            </a:r>
            <a:r>
              <a:rPr lang="kk-KZ" sz="2800" dirty="0">
                <a:latin typeface="Times New Roman" pitchFamily="18" charset="0"/>
                <a:ea typeface="Calibri"/>
                <a:cs typeface="Times New Roman" pitchFamily="18" charset="0"/>
              </a:rPr>
              <a:t>ІІІ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место </a:t>
            </a:r>
            <a:r>
              <a:rPr lang="kk-KZ" sz="2800" dirty="0">
                <a:latin typeface="Times New Roman" pitchFamily="18" charset="0"/>
                <a:ea typeface="Calibri"/>
                <a:cs typeface="Times New Roman" pitchFamily="18" charset="0"/>
              </a:rPr>
              <a:t>присуждены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Кубок, медали, денежный приз.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227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1 Место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10\Desktop\Волейбол турнир\WhatsApp Image 2019-03-03 at 17.37.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096264" cy="5929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607220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 за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 вручил Председатель ВКО филиала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РОО «ОПСРСЗ «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Senim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Енсебаев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Р.З.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0\Desktop\Волейбол турнир\WhatsApp Image 2019-03-03 at 17.37.17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450059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10\Desktop\Волейбол турнир\WhatsApp Image 2019-03-03 at 17.37.16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096263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6000768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 за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 вручил Председатель Комитета по спорту и туризму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г.Семей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Куржикаев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М.М.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0\Desktop\Волейбол турнир\WhatsApp Image 2019-03-03 at 17.37.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7863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6143644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 за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 вручил директор Дома ребенка г.Семей Ибраимов Е.К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0\Desktop\Волейбол турнир\WhatsApp Image 2019-03-03 at 17.37.13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500990" cy="5625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5362" name="Picture 2" descr="C:\Users\10\Desktop\Волейбол турнир\WhatsApp Image 2019-03-03 at 17.37.1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072098" cy="6762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0\Desktop\Волейбол турнир\WhatsApp Image 2019-03-03 at 17.37.1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0"/>
            <a:ext cx="51435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Главный спонсор турнира -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ВКО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филиал РОО «Отраслевой профессиональный союз</a:t>
            </a:r>
            <a:r>
              <a:rPr lang="ru-RU" sz="2400" b="1" dirty="0" smtClean="0">
                <a:ea typeface="Calibri"/>
                <a:cs typeface="Calibri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работников системы здравоохранения «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Senim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94" name="Picture 70" descr="C:\Users\10\Desktop\Волейбол турнир\WhatsApp Image 2019-03-03 at 18.47.0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4357718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420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0\Desktop\Волейбол турнир\WhatsApp Image 2019-03-03 at 17.37.0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0"/>
            <a:ext cx="51435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0\Desktop\Волейбол турнир\WhatsApp Image 2019-03-03 at 17.37.0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82027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79300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оргкомитета Ибраимов Е.К.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0\Desktop\Волейбол турнир\WhatsApp Image 2019-03-03 at 17.37.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7310446" cy="5482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\Desktop\Волейбол турнир\WhatsApp Image 2019-03-03 at 18.46.40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78339" cy="6208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0\Desktop\Волейбол турнир\WhatsApp Image 2019-03-03 at 18.46.4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\Desktop\Волейбол турнир\WhatsApp Image 2019-03-03 at 18.46.4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73523" cy="590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143668"/>
          </a:xfrm>
        </p:spPr>
        <p:txBody>
          <a:bodyPr>
            <a:normAutofit fontScale="92500"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 соревновании участвовало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10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команд: </a:t>
            </a:r>
            <a:endParaRPr lang="ru-RU" sz="2400" dirty="0">
              <a:ea typeface="Calibri"/>
              <a:cs typeface="Times New Roman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“Шығыс  Қазақстан  Мемлекеттік техникалық  университеті”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“Шәкәрім  атындағы Мемлекеттік университеті”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“Семей  Медициналық университеті”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“Алтай – 4”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“Бородулиха ауданы”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“Семей құр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амасы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“Семей геологиялық барлау  колледжі“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“М.Әуезов атындағы педагогикалық колледжі”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“Қазақ Гуманитарлық Заң Инновациялық университеті”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Команда “Семей каласы мамандандырылған Бала үйі”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508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10\Desktop\Волейбол турнир\WhatsApp Image 2019-03-03 at 18.47.09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0\Desktop\Волейбол турнир\WhatsApp Image 2019-03-03 at 18.47.06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509</TotalTime>
  <Words>243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9</dc:creator>
  <cp:lastModifiedBy>Пользователь Windows</cp:lastModifiedBy>
  <cp:revision>113</cp:revision>
  <dcterms:created xsi:type="dcterms:W3CDTF">2018-12-04T05:00:19Z</dcterms:created>
  <dcterms:modified xsi:type="dcterms:W3CDTF">2019-03-07T05:34:07Z</dcterms:modified>
</cp:coreProperties>
</file>